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A12DA-B60D-40DA-9EDB-79E4A867E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58D093-DDDD-4DDF-BCCD-A4FE3FD28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E51C2-8072-4CC3-BF29-E6600643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9DFED-2D4A-495F-B8AE-A93B4137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8516E-FA8D-43AE-BD6C-303110B8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3D43F-2186-4FD9-AB53-6F749064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B8F914-468B-4A75-9F98-7270FE21A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66F70-4DA7-4A6B-98AF-9487781D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97685-B6D0-4AE7-ACCE-4C00AAF1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6F064-6EF9-4D68-B8D9-1770766D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4DB4C4-0DAE-406F-BF02-001D64807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F5722A-C2AE-4340-BC65-363B4AF1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08431-0871-4C29-B415-DB88815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5C9FA-45CE-4966-B28D-1B1AF939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56977-302D-4B93-A1C5-34C3F94B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36013-BB4F-44D2-B43A-245B316C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9B878-DDCB-41DA-B55B-EB13428A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5CCB7D-BBE9-47EC-964A-5953A9B7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A574E-6CE3-48A3-841E-2C803FA4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9E5EE-3DA8-4975-8523-C256AD63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00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C0B0C-2533-4E4F-A825-24284E48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E3292-8832-4FBE-88BC-5AE4EE8E4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6C0231-3219-4CA9-AB16-A26A2E61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1401E-CDC6-4A5B-8E5F-00858B74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0E284-F67F-454A-85F2-DF4B05F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2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194F-A9D4-4810-BBC5-8CA1B850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A42FF-1FBC-4055-97F4-3882E9544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D64A14-55FF-45A1-8E17-EC864178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F1FD43-B43A-4354-A8D6-04FA80C5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459CE1-304C-4714-A9C2-FAAC74E6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84836-A4CF-4FAC-BBAC-932A0725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4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0E1F0-4E7F-45A3-ADEB-84DCA8EC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6B64B3-40B5-4483-814A-1823434F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23C2B3-78B8-4D07-84DF-3A94403E0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9A9A1A-0922-4251-BAB8-5D085846E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DCBD8A-D58E-4C76-B137-35747D525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99DD9F-BD2C-4874-9306-59D53725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C5F31A-3914-49F7-9A5F-E4CFCEDD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1C6F52-B39A-4F1A-9E2E-593AFC48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8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1AE39-B67F-413B-88AE-8669B8B0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19DEC9-1B50-4CFE-A099-37BC752E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73C16D-A3D0-43F6-9451-839C7868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085A1D-50CC-41F2-B8E3-91ED3902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0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0B35D6-6F2C-4108-90B2-8BC42587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EE91ED-0AF9-42A9-9EF3-04716958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DED9C-BB41-4C6C-AE4B-62DABA9C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0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C3734-B35A-4DA5-9292-E7451B4B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B2D92-5F04-481E-BCAE-06F86309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D6E96B-721B-47D7-B8D9-D97F3B4E1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8B6923-F159-440A-A8D1-DB9A4FE2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08CC0-F937-4DC4-B537-617AC8CB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ED38DA-D24B-4F35-8442-8329CF37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0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35731-2440-4050-84B3-E712A1A6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DA1DD0-BFB5-462E-AA95-97B6F969A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B1FC9E-7916-4747-AFB3-AEBCC309B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D1D273-FBC7-4273-A96B-71345729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0CE085-1008-4AA5-89A4-692B8EC3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6C5480-D515-4427-98C5-A886ABC1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E2D314-B7C8-450A-B338-086DE0E5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469A43-FDEF-41AB-B25E-37959F0F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695B20-64E8-4DFE-A88B-38C25A0F4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AA95-F1B0-4570-BBF4-DF3C0A9201B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383BE-57E1-4366-8BBF-D6E80F62A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CBF7E1-2C6C-4E9E-A925-21BA08147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73932-45FB-46B8-94C4-7A0B1A4BA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0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vc.cervantes.es/ensenanza/actividades_ave/nivelI/actividad_48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574F-98BE-4579-9C9C-4D3E046C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6535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r>
              <a:rPr lang="fr-FR" b="1" dirty="0">
                <a:hlinkClick r:id="rId2"/>
              </a:rPr>
              <a:t>https://cvc.cervantes.es/ensenanza/actividades_ave/nivelI/actividad_48.htm</a:t>
            </a:r>
            <a:br>
              <a:rPr lang="fr-FR" dirty="0"/>
            </a:br>
            <a:br>
              <a:rPr lang="fr-FR" dirty="0"/>
            </a:br>
            <a:r>
              <a:rPr lang="fr-FR" dirty="0" err="1">
                <a:solidFill>
                  <a:srgbClr val="FF0000"/>
                </a:solidFill>
              </a:rPr>
              <a:t>estar</a:t>
            </a:r>
            <a:r>
              <a:rPr lang="fr-FR" dirty="0">
                <a:solidFill>
                  <a:srgbClr val="FF0000"/>
                </a:solidFill>
              </a:rPr>
              <a:t> + gérondif en –</a:t>
            </a:r>
            <a:r>
              <a:rPr lang="fr-FR" dirty="0" err="1">
                <a:solidFill>
                  <a:srgbClr val="FF0000"/>
                </a:solidFill>
              </a:rPr>
              <a:t>ando</a:t>
            </a:r>
            <a:r>
              <a:rPr lang="fr-FR" dirty="0">
                <a:solidFill>
                  <a:srgbClr val="FF0000"/>
                </a:solidFill>
              </a:rPr>
              <a:t> ou -</a:t>
            </a:r>
            <a:r>
              <a:rPr lang="fr-FR" dirty="0" err="1">
                <a:solidFill>
                  <a:srgbClr val="FF0000"/>
                </a:solidFill>
              </a:rPr>
              <a:t>iendo</a:t>
            </a:r>
            <a:br>
              <a:rPr lang="fr-FR" dirty="0"/>
            </a:br>
            <a:br>
              <a:rPr lang="fr-FR" dirty="0"/>
            </a:br>
            <a:endParaRPr lang="fr-FR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457B5-84D1-4CEC-B22D-91CF3C54FDB5}"/>
              </a:ext>
            </a:extLst>
          </p:cNvPr>
          <p:cNvSpPr/>
          <p:nvPr/>
        </p:nvSpPr>
        <p:spPr>
          <a:xfrm>
            <a:off x="2363637" y="3429000"/>
            <a:ext cx="7826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Si tu n’as pas </a:t>
            </a:r>
            <a:r>
              <a:rPr lang="fr-FR" b="1" dirty="0" err="1"/>
              <a:t>Flashplayer</a:t>
            </a:r>
            <a:r>
              <a:rPr lang="fr-FR" b="1" dirty="0"/>
              <a:t> pour activer les exercices en ligne, tu peux les faire en visuel pour t’entrainer. Chaque activité est suivie de sa fiche corrigée</a:t>
            </a:r>
            <a:endParaRPr lang="fr-FR" dirty="0"/>
          </a:p>
          <a:p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12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BD3E4-F50C-4752-B51F-50ACCDF2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/>
          </a:bodyPr>
          <a:lstStyle/>
          <a:p>
            <a:r>
              <a:rPr lang="fr-FR" sz="1800" b="1" dirty="0"/>
              <a:t>Complètes avec </a:t>
            </a:r>
            <a:r>
              <a:rPr lang="fr-FR" sz="1800" b="1" dirty="0" err="1"/>
              <a:t>estar</a:t>
            </a:r>
            <a:r>
              <a:rPr lang="fr-FR" sz="1800" b="1" dirty="0"/>
              <a:t> + gérondif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DB9883-27AB-4BCF-AFA4-2EB0E4EC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262"/>
            <a:ext cx="9437298" cy="5307613"/>
          </a:xfrm>
        </p:spPr>
      </p:pic>
    </p:spTree>
    <p:extLst>
      <p:ext uri="{BB962C8B-B14F-4D97-AF65-F5344CB8AC3E}">
        <p14:creationId xmlns:p14="http://schemas.microsoft.com/office/powerpoint/2010/main" val="50810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0E1E5AA-CE9C-4D19-B1FA-25D58239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0" y="453696"/>
            <a:ext cx="9609826" cy="5723267"/>
          </a:xfrm>
        </p:spPr>
      </p:pic>
    </p:spTree>
    <p:extLst>
      <p:ext uri="{BB962C8B-B14F-4D97-AF65-F5344CB8AC3E}">
        <p14:creationId xmlns:p14="http://schemas.microsoft.com/office/powerpoint/2010/main" val="81896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8BC6E-B4CC-4A5C-B2BA-007D7F30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/>
          </a:bodyPr>
          <a:lstStyle/>
          <a:p>
            <a:r>
              <a:rPr lang="fr-FR" sz="1600" b="1" dirty="0"/>
              <a:t>Relier le texte aux dessins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5AC143-56BF-44BE-9C4A-1D1E7F372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62181"/>
            <a:ext cx="10652185" cy="5815114"/>
          </a:xfrm>
        </p:spPr>
      </p:pic>
    </p:spTree>
    <p:extLst>
      <p:ext uri="{BB962C8B-B14F-4D97-AF65-F5344CB8AC3E}">
        <p14:creationId xmlns:p14="http://schemas.microsoft.com/office/powerpoint/2010/main" val="332368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705DB-1338-4B57-B1BA-77302FB1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245" y="2107661"/>
            <a:ext cx="1180381" cy="877079"/>
          </a:xfrm>
        </p:spPr>
        <p:txBody>
          <a:bodyPr>
            <a:normAutofit/>
          </a:bodyPr>
          <a:lstStyle/>
          <a:p>
            <a:r>
              <a:rPr lang="fr-FR" sz="1600" b="1" dirty="0"/>
              <a:t>correction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72A249-0D60-4314-AF03-F363A8CFD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64" y="488124"/>
            <a:ext cx="8716672" cy="6369876"/>
          </a:xfrm>
        </p:spPr>
      </p:pic>
    </p:spTree>
    <p:extLst>
      <p:ext uri="{BB962C8B-B14F-4D97-AF65-F5344CB8AC3E}">
        <p14:creationId xmlns:p14="http://schemas.microsoft.com/office/powerpoint/2010/main" val="215581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BA103-9F1B-4A23-BF3E-D8B8FF20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fr-FR" sz="1800" b="1" dirty="0"/>
              <a:t>Reliez le texte à l’image correspondante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65D265-467E-4E1E-8139-006AAF3BC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1035170"/>
            <a:ext cx="9765102" cy="5250671"/>
          </a:xfrm>
        </p:spPr>
      </p:pic>
    </p:spTree>
    <p:extLst>
      <p:ext uri="{BB962C8B-B14F-4D97-AF65-F5344CB8AC3E}">
        <p14:creationId xmlns:p14="http://schemas.microsoft.com/office/powerpoint/2010/main" val="207741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3EDE6-F768-4060-BEE0-00D6396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fr-FR" sz="1800" b="1" dirty="0"/>
              <a:t>Complète les encadrés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6C0F67-C048-4099-AE66-DBEC9EAB0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6116"/>
            <a:ext cx="10515600" cy="5536759"/>
          </a:xfrm>
        </p:spPr>
      </p:pic>
    </p:spTree>
    <p:extLst>
      <p:ext uri="{BB962C8B-B14F-4D97-AF65-F5344CB8AC3E}">
        <p14:creationId xmlns:p14="http://schemas.microsoft.com/office/powerpoint/2010/main" val="31200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1BB5E6-6BCE-4ADB-B6DE-D332D07C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500110"/>
            <a:ext cx="9601200" cy="5676853"/>
          </a:xfrm>
        </p:spPr>
      </p:pic>
    </p:spTree>
    <p:extLst>
      <p:ext uri="{BB962C8B-B14F-4D97-AF65-F5344CB8AC3E}">
        <p14:creationId xmlns:p14="http://schemas.microsoft.com/office/powerpoint/2010/main" val="385684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85B69-72FC-415E-AD54-E059E4CB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>
            <a:normAutofit/>
          </a:bodyPr>
          <a:lstStyle/>
          <a:p>
            <a:r>
              <a:rPr lang="fr-FR" sz="1800" b="1" dirty="0"/>
              <a:t>Observe pour faire l’activité suivante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5DF3FF-2FEE-4E7E-8823-0EF78D46E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867074"/>
            <a:ext cx="10006642" cy="5309889"/>
          </a:xfrm>
        </p:spPr>
      </p:pic>
    </p:spTree>
    <p:extLst>
      <p:ext uri="{BB962C8B-B14F-4D97-AF65-F5344CB8AC3E}">
        <p14:creationId xmlns:p14="http://schemas.microsoft.com/office/powerpoint/2010/main" val="328617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1E3E3-D8AD-4C94-9FB9-B27089B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264"/>
          </a:xfrm>
        </p:spPr>
        <p:txBody>
          <a:bodyPr>
            <a:normAutofit/>
          </a:bodyPr>
          <a:lstStyle/>
          <a:p>
            <a:r>
              <a:rPr lang="fr-FR" sz="1800" b="1" dirty="0"/>
              <a:t>Mets en relation chaque colonne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F98BDFD-A334-4B29-BC3B-49C223B3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5391"/>
            <a:ext cx="9737785" cy="5175848"/>
          </a:xfrm>
        </p:spPr>
      </p:pic>
    </p:spTree>
    <p:extLst>
      <p:ext uri="{BB962C8B-B14F-4D97-AF65-F5344CB8AC3E}">
        <p14:creationId xmlns:p14="http://schemas.microsoft.com/office/powerpoint/2010/main" val="238469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D88FDC-E755-44DF-BAD2-CEA0308A2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1" y="914399"/>
            <a:ext cx="10214327" cy="5455047"/>
          </a:xfrm>
        </p:spPr>
      </p:pic>
    </p:spTree>
    <p:extLst>
      <p:ext uri="{BB962C8B-B14F-4D97-AF65-F5344CB8AC3E}">
        <p14:creationId xmlns:p14="http://schemas.microsoft.com/office/powerpoint/2010/main" val="3613336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96</Words>
  <Application>Microsoft Office PowerPoint</Application>
  <PresentationFormat>Grand écran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  https://cvc.cervantes.es/ensenanza/actividades_ave/nivelI/actividad_48.htm  estar + gérondif en –ando ou -iendo  </vt:lpstr>
      <vt:lpstr>Relier le texte aux dessins</vt:lpstr>
      <vt:lpstr>correction</vt:lpstr>
      <vt:lpstr>Reliez le texte à l’image correspondante</vt:lpstr>
      <vt:lpstr>Complète les encadrés</vt:lpstr>
      <vt:lpstr>Présentation PowerPoint</vt:lpstr>
      <vt:lpstr>Observe pour faire l’activité suivante</vt:lpstr>
      <vt:lpstr>Mets en relation chaque colonne</vt:lpstr>
      <vt:lpstr>Présentation PowerPoint</vt:lpstr>
      <vt:lpstr>Complètes avec estar + gérondif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CVC AVETECA</dc:title>
  <dc:creator>Nancy Tabuteau</dc:creator>
  <cp:lastModifiedBy>Nancy Tabuteau</cp:lastModifiedBy>
  <cp:revision>3</cp:revision>
  <dcterms:created xsi:type="dcterms:W3CDTF">2020-04-01T12:26:46Z</dcterms:created>
  <dcterms:modified xsi:type="dcterms:W3CDTF">2020-04-01T12:52:40Z</dcterms:modified>
</cp:coreProperties>
</file>